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599973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113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0"/>
    <p:restoredTop sz="94687"/>
  </p:normalViewPr>
  <p:slideViewPr>
    <p:cSldViewPr snapToGrid="0" showGuides="1">
      <p:cViewPr>
        <p:scale>
          <a:sx n="10" d="100"/>
          <a:sy n="10" d="100"/>
        </p:scale>
        <p:origin x="4672" y="2432"/>
      </p:cViewPr>
      <p:guideLst>
        <p:guide orient="horz" pos="11339"/>
        <p:guide pos="113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9981" y="5891626"/>
            <a:ext cx="30599777" cy="12533242"/>
          </a:xfrm>
        </p:spPr>
        <p:txBody>
          <a:bodyPr anchor="b"/>
          <a:lstStyle>
            <a:lvl1pPr algn="ctr">
              <a:defRPr sz="23622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9967" y="18908198"/>
            <a:ext cx="26999804" cy="8691601"/>
          </a:xfrm>
        </p:spPr>
        <p:txBody>
          <a:bodyPr/>
          <a:lstStyle>
            <a:lvl1pPr marL="0" indent="0" algn="ctr">
              <a:buNone/>
              <a:defRPr sz="9449"/>
            </a:lvl1pPr>
            <a:lvl2pPr marL="1799996" indent="0" algn="ctr">
              <a:buNone/>
              <a:defRPr sz="7874"/>
            </a:lvl2pPr>
            <a:lvl3pPr marL="3599993" indent="0" algn="ctr">
              <a:buNone/>
              <a:defRPr sz="7087"/>
            </a:lvl3pPr>
            <a:lvl4pPr marL="5399989" indent="0" algn="ctr">
              <a:buNone/>
              <a:defRPr sz="6299"/>
            </a:lvl4pPr>
            <a:lvl5pPr marL="7199986" indent="0" algn="ctr">
              <a:buNone/>
              <a:defRPr sz="6299"/>
            </a:lvl5pPr>
            <a:lvl6pPr marL="8999982" indent="0" algn="ctr">
              <a:buNone/>
              <a:defRPr sz="6299"/>
            </a:lvl6pPr>
            <a:lvl7pPr marL="10799978" indent="0" algn="ctr">
              <a:buNone/>
              <a:defRPr sz="6299"/>
            </a:lvl7pPr>
            <a:lvl8pPr marL="12599975" indent="0" algn="ctr">
              <a:buNone/>
              <a:defRPr sz="6299"/>
            </a:lvl8pPr>
            <a:lvl9pPr marL="14399971" indent="0" algn="ctr">
              <a:buNone/>
              <a:defRPr sz="6299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825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46141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2314" y="1916653"/>
            <a:ext cx="7762444" cy="3050811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4984" y="1916653"/>
            <a:ext cx="22837334" cy="30508114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313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08955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234" y="8974945"/>
            <a:ext cx="31049774" cy="14974888"/>
          </a:xfrm>
        </p:spPr>
        <p:txBody>
          <a:bodyPr anchor="b"/>
          <a:lstStyle>
            <a:lvl1pPr>
              <a:defRPr sz="23622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234" y="24091502"/>
            <a:ext cx="31049774" cy="7874940"/>
          </a:xfrm>
        </p:spPr>
        <p:txBody>
          <a:bodyPr/>
          <a:lstStyle>
            <a:lvl1pPr marL="0" indent="0">
              <a:buNone/>
              <a:defRPr sz="9449">
                <a:solidFill>
                  <a:schemeClr val="tx1">
                    <a:tint val="82000"/>
                  </a:schemeClr>
                </a:solidFill>
              </a:defRPr>
            </a:lvl1pPr>
            <a:lvl2pPr marL="1799996" indent="0">
              <a:buNone/>
              <a:defRPr sz="7874">
                <a:solidFill>
                  <a:schemeClr val="tx1">
                    <a:tint val="82000"/>
                  </a:schemeClr>
                </a:solidFill>
              </a:defRPr>
            </a:lvl2pPr>
            <a:lvl3pPr marL="3599993" indent="0">
              <a:buNone/>
              <a:defRPr sz="7087">
                <a:solidFill>
                  <a:schemeClr val="tx1">
                    <a:tint val="82000"/>
                  </a:schemeClr>
                </a:solidFill>
              </a:defRPr>
            </a:lvl3pPr>
            <a:lvl4pPr marL="5399989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4pPr>
            <a:lvl5pPr marL="7199986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5pPr>
            <a:lvl6pPr marL="8999982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6pPr>
            <a:lvl7pPr marL="10799978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7pPr>
            <a:lvl8pPr marL="12599975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8pPr>
            <a:lvl9pPr marL="14399971" indent="0">
              <a:buNone/>
              <a:defRPr sz="629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107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4982" y="9583264"/>
            <a:ext cx="15299889" cy="228415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4867" y="9583264"/>
            <a:ext cx="15299889" cy="2284150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778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1916661"/>
            <a:ext cx="31049774" cy="6958285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9675" y="8824938"/>
            <a:ext cx="15229574" cy="4324966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9675" y="13149904"/>
            <a:ext cx="15229574" cy="1934152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4869" y="8824938"/>
            <a:ext cx="15304578" cy="4324966"/>
          </a:xfrm>
        </p:spPr>
        <p:txBody>
          <a:bodyPr anchor="b"/>
          <a:lstStyle>
            <a:lvl1pPr marL="0" indent="0">
              <a:buNone/>
              <a:defRPr sz="9449" b="1"/>
            </a:lvl1pPr>
            <a:lvl2pPr marL="1799996" indent="0">
              <a:buNone/>
              <a:defRPr sz="7874" b="1"/>
            </a:lvl2pPr>
            <a:lvl3pPr marL="3599993" indent="0">
              <a:buNone/>
              <a:defRPr sz="7087" b="1"/>
            </a:lvl3pPr>
            <a:lvl4pPr marL="5399989" indent="0">
              <a:buNone/>
              <a:defRPr sz="6299" b="1"/>
            </a:lvl4pPr>
            <a:lvl5pPr marL="7199986" indent="0">
              <a:buNone/>
              <a:defRPr sz="6299" b="1"/>
            </a:lvl5pPr>
            <a:lvl6pPr marL="8999982" indent="0">
              <a:buNone/>
              <a:defRPr sz="6299" b="1"/>
            </a:lvl6pPr>
            <a:lvl7pPr marL="10799978" indent="0">
              <a:buNone/>
              <a:defRPr sz="6299" b="1"/>
            </a:lvl7pPr>
            <a:lvl8pPr marL="12599975" indent="0">
              <a:buNone/>
              <a:defRPr sz="6299" b="1"/>
            </a:lvl8pPr>
            <a:lvl9pPr marL="14399971" indent="0">
              <a:buNone/>
              <a:defRPr sz="6299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4869" y="13149904"/>
            <a:ext cx="15304578" cy="19341529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743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86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3777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99982"/>
            <a:ext cx="11610853" cy="839993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4578" y="5183304"/>
            <a:ext cx="18224867" cy="25583147"/>
          </a:xfrm>
        </p:spPr>
        <p:txBody>
          <a:bodyPr/>
          <a:lstStyle>
            <a:lvl1pPr>
              <a:defRPr sz="12598"/>
            </a:lvl1pPr>
            <a:lvl2pPr>
              <a:defRPr sz="11024"/>
            </a:lvl2pPr>
            <a:lvl3pPr>
              <a:defRPr sz="9449"/>
            </a:lvl3pPr>
            <a:lvl4pPr>
              <a:defRPr sz="7874"/>
            </a:lvl4pPr>
            <a:lvl5pPr>
              <a:defRPr sz="7874"/>
            </a:lvl5pPr>
            <a:lvl6pPr>
              <a:defRPr sz="7874"/>
            </a:lvl6pPr>
            <a:lvl7pPr>
              <a:defRPr sz="7874"/>
            </a:lvl7pPr>
            <a:lvl8pPr>
              <a:defRPr sz="7874"/>
            </a:lvl8pPr>
            <a:lvl9pPr>
              <a:defRPr sz="7874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0799922"/>
            <a:ext cx="11610853" cy="20008190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739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671" y="2399982"/>
            <a:ext cx="11610853" cy="8399939"/>
          </a:xfrm>
        </p:spPr>
        <p:txBody>
          <a:bodyPr anchor="b"/>
          <a:lstStyle>
            <a:lvl1pPr>
              <a:defRPr sz="1259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4578" y="5183304"/>
            <a:ext cx="18224867" cy="25583147"/>
          </a:xfrm>
        </p:spPr>
        <p:txBody>
          <a:bodyPr anchor="t"/>
          <a:lstStyle>
            <a:lvl1pPr marL="0" indent="0">
              <a:buNone/>
              <a:defRPr sz="12598"/>
            </a:lvl1pPr>
            <a:lvl2pPr marL="1799996" indent="0">
              <a:buNone/>
              <a:defRPr sz="11024"/>
            </a:lvl2pPr>
            <a:lvl3pPr marL="3599993" indent="0">
              <a:buNone/>
              <a:defRPr sz="9449"/>
            </a:lvl3pPr>
            <a:lvl4pPr marL="5399989" indent="0">
              <a:buNone/>
              <a:defRPr sz="7874"/>
            </a:lvl4pPr>
            <a:lvl5pPr marL="7199986" indent="0">
              <a:buNone/>
              <a:defRPr sz="7874"/>
            </a:lvl5pPr>
            <a:lvl6pPr marL="8999982" indent="0">
              <a:buNone/>
              <a:defRPr sz="7874"/>
            </a:lvl6pPr>
            <a:lvl7pPr marL="10799978" indent="0">
              <a:buNone/>
              <a:defRPr sz="7874"/>
            </a:lvl7pPr>
            <a:lvl8pPr marL="12599975" indent="0">
              <a:buNone/>
              <a:defRPr sz="7874"/>
            </a:lvl8pPr>
            <a:lvl9pPr marL="14399971" indent="0">
              <a:buNone/>
              <a:defRPr sz="7874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9671" y="10799922"/>
            <a:ext cx="11610853" cy="20008190"/>
          </a:xfrm>
        </p:spPr>
        <p:txBody>
          <a:bodyPr/>
          <a:lstStyle>
            <a:lvl1pPr marL="0" indent="0">
              <a:buNone/>
              <a:defRPr sz="6299"/>
            </a:lvl1pPr>
            <a:lvl2pPr marL="1799996" indent="0">
              <a:buNone/>
              <a:defRPr sz="5512"/>
            </a:lvl2pPr>
            <a:lvl3pPr marL="3599993" indent="0">
              <a:buNone/>
              <a:defRPr sz="4724"/>
            </a:lvl3pPr>
            <a:lvl4pPr marL="5399989" indent="0">
              <a:buNone/>
              <a:defRPr sz="3937"/>
            </a:lvl4pPr>
            <a:lvl5pPr marL="7199986" indent="0">
              <a:buNone/>
              <a:defRPr sz="3937"/>
            </a:lvl5pPr>
            <a:lvl6pPr marL="8999982" indent="0">
              <a:buNone/>
              <a:defRPr sz="3937"/>
            </a:lvl6pPr>
            <a:lvl7pPr marL="10799978" indent="0">
              <a:buNone/>
              <a:defRPr sz="3937"/>
            </a:lvl7pPr>
            <a:lvl8pPr marL="12599975" indent="0">
              <a:buNone/>
              <a:defRPr sz="3937"/>
            </a:lvl8pPr>
            <a:lvl9pPr marL="14399971" indent="0">
              <a:buNone/>
              <a:defRPr sz="3937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319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4982" y="1916661"/>
            <a:ext cx="31049774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4982" y="9583264"/>
            <a:ext cx="31049774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4982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6E851-C129-6949-B876-4CE5CF56C851}" type="datetimeFigureOut">
              <a:rPr lang="pt-PT" smtClean="0"/>
              <a:t>08/04/24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4913" y="33366432"/>
            <a:ext cx="1214991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4815" y="33366432"/>
            <a:ext cx="809994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24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25EBA-8A31-ED4F-94EE-28452323279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9513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599993" rtl="0" eaLnBrk="1" latinLnBrk="0" hangingPunct="1">
        <a:lnSpc>
          <a:spcPct val="90000"/>
        </a:lnSpc>
        <a:spcBef>
          <a:spcPct val="0"/>
        </a:spcBef>
        <a:buNone/>
        <a:defRPr sz="173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99998" indent="-899998" algn="l" defTabSz="3599993" rtl="0" eaLnBrk="1" latinLnBrk="0" hangingPunct="1">
        <a:lnSpc>
          <a:spcPct val="90000"/>
        </a:lnSpc>
        <a:spcBef>
          <a:spcPts val="3937"/>
        </a:spcBef>
        <a:buFont typeface="Arial" panose="020B0604020202020204" pitchFamily="34" charset="0"/>
        <a:buChar char="•"/>
        <a:defRPr sz="11024" kern="1200">
          <a:solidFill>
            <a:schemeClr val="tx1"/>
          </a:solidFill>
          <a:latin typeface="+mn-lt"/>
          <a:ea typeface="+mn-ea"/>
          <a:cs typeface="+mn-cs"/>
        </a:defRPr>
      </a:lvl1pPr>
      <a:lvl2pPr marL="2699995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9449" kern="1200">
          <a:solidFill>
            <a:schemeClr val="tx1"/>
          </a:solidFill>
          <a:latin typeface="+mn-lt"/>
          <a:ea typeface="+mn-ea"/>
          <a:cs typeface="+mn-cs"/>
        </a:defRPr>
      </a:lvl2pPr>
      <a:lvl3pPr marL="4499991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874" kern="1200">
          <a:solidFill>
            <a:schemeClr val="tx1"/>
          </a:solidFill>
          <a:latin typeface="+mn-lt"/>
          <a:ea typeface="+mn-ea"/>
          <a:cs typeface="+mn-cs"/>
        </a:defRPr>
      </a:lvl3pPr>
      <a:lvl4pPr marL="629998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8099984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9899980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1699977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3499973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5299969" indent="-899998" algn="l" defTabSz="3599993" rtl="0" eaLnBrk="1" latinLnBrk="0" hangingPunct="1">
        <a:lnSpc>
          <a:spcPct val="90000"/>
        </a:lnSpc>
        <a:spcBef>
          <a:spcPts val="1968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1pPr>
      <a:lvl2pPr marL="179999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2pPr>
      <a:lvl3pPr marL="3599993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399989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4pPr>
      <a:lvl5pPr marL="7199986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5pPr>
      <a:lvl6pPr marL="8999982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6pPr>
      <a:lvl7pPr marL="10799978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7pPr>
      <a:lvl8pPr marL="12599975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8pPr>
      <a:lvl9pPr marL="14399971" algn="l" defTabSz="3599993" rtl="0" eaLnBrk="1" latinLnBrk="0" hangingPunct="1">
        <a:defRPr sz="70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m quadrado, padrão, Retângulo, Simetria&#10;&#10;Descrição gerada automaticamente">
            <a:extLst>
              <a:ext uri="{FF2B5EF4-FFF2-40B4-BE49-F238E27FC236}">
                <a16:creationId xmlns:a16="http://schemas.microsoft.com/office/drawing/2014/main" id="{C8C352F5-83E5-20FC-8EE0-6E097835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4"/>
            <a:ext cx="35999738" cy="3599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052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Macintosh PowerPoint</Application>
  <PresentationFormat>Personalizados</PresentationFormat>
  <Paragraphs>0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Carlos Almeida Do Nascimento E Oliveira</dc:creator>
  <cp:lastModifiedBy>Francisco Carlos Almeida Do Nascimento E Oliveira</cp:lastModifiedBy>
  <cp:revision>4</cp:revision>
  <dcterms:created xsi:type="dcterms:W3CDTF">2024-04-08T14:43:59Z</dcterms:created>
  <dcterms:modified xsi:type="dcterms:W3CDTF">2024-04-08T15:07:48Z</dcterms:modified>
</cp:coreProperties>
</file>